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164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4722BEA9-1468-4474-A40D-1BD24634B379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 </a:t>
          </a:r>
          <a:br>
            <a:rPr lang="it-IT" sz="900" dirty="0" smtClean="0"/>
          </a:br>
          <a:r>
            <a:rPr lang="it-IT" sz="900" dirty="0" err="1" smtClean="0"/>
            <a:t>Filter</a:t>
          </a:r>
          <a:r>
            <a:rPr lang="it-IT" sz="900" dirty="0" smtClean="0"/>
            <a:t/>
          </a:r>
          <a:br>
            <a:rPr lang="it-IT" sz="900" dirty="0" smtClean="0"/>
          </a:br>
          <a:r>
            <a:rPr lang="it-IT" sz="900" dirty="0" err="1" smtClean="0"/>
            <a:t>Changed</a:t>
          </a:r>
          <a:endParaRPr lang="it-IT" sz="900" dirty="0"/>
        </a:p>
      </dgm:t>
    </dgm:pt>
    <dgm:pt modelId="{211C5DFC-EDF8-4F43-AFB0-A8A0B4FCD920}" type="parTrans" cxnId="{B641A784-FB58-4777-BA2F-78061E605ACA}">
      <dgm:prSet/>
      <dgm:spPr/>
      <dgm:t>
        <a:bodyPr/>
        <a:lstStyle/>
        <a:p>
          <a:endParaRPr lang="it-IT"/>
        </a:p>
      </dgm:t>
    </dgm:pt>
    <dgm:pt modelId="{BA948FED-6BD1-45BA-910B-959F9093C26A}" type="sibTrans" cxnId="{B641A784-FB58-4777-BA2F-78061E605AC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3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4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  <dgm:pt modelId="{84B19756-58EE-4AE4-951A-384924DB80D7}" type="pres">
      <dgm:prSet presAssocID="{211C5DFC-EDF8-4F43-AFB0-A8A0B4FCD920}" presName="Name25" presStyleLbl="parChTrans1D1" presStyleIdx="2" presStyleCnt="3"/>
      <dgm:spPr/>
    </dgm:pt>
    <dgm:pt modelId="{7EF4B0EB-38A8-447B-9F7D-28936B58A64B}" type="pres">
      <dgm:prSet presAssocID="{4722BEA9-1468-4474-A40D-1BD24634B379}" presName="node" presStyleCnt="0"/>
      <dgm:spPr/>
    </dgm:pt>
    <dgm:pt modelId="{D30F74C3-6BA6-4E0D-9C0A-D7FBA61723FE}" type="pres">
      <dgm:prSet presAssocID="{4722BEA9-1468-4474-A40D-1BD24634B37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B1FF63A9-F92B-40C4-98FE-474DCE79528A}" type="pres">
      <dgm:prSet presAssocID="{4722BEA9-1468-4474-A40D-1BD24634B37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D531311-46D8-4C92-AEB7-A80D939B34F4}" type="presOf" srcId="{4722BEA9-1468-4474-A40D-1BD24634B379}" destId="{D30F74C3-6BA6-4E0D-9C0A-D7FBA61723FE}" srcOrd="0" destOrd="0" presId="urn:microsoft.com/office/officeart/2005/8/layout/radial2"/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B641A784-FB58-4777-BA2F-78061E605ACA}" srcId="{00587388-1B9C-4F4D-AF3B-DE4940731CF1}" destId="{4722BEA9-1468-4474-A40D-1BD24634B379}" srcOrd="2" destOrd="0" parTransId="{211C5DFC-EDF8-4F43-AFB0-A8A0B4FCD920}" sibTransId="{BA948FED-6BD1-45BA-910B-959F9093C26A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BF7FA9E5-D635-43B9-8EEB-1590BB716DDA}" type="presOf" srcId="{211C5DFC-EDF8-4F43-AFB0-A8A0B4FCD920}" destId="{84B19756-58EE-4AE4-951A-384924DB80D7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  <dgm:cxn modelId="{80CFFE03-4269-4BE6-9C46-AB5047EF6BCF}" type="presParOf" srcId="{56F86AFD-E067-4199-89F0-54EE000807F4}" destId="{84B19756-58EE-4AE4-951A-384924DB80D7}" srcOrd="5" destOrd="0" presId="urn:microsoft.com/office/officeart/2005/8/layout/radial2"/>
    <dgm:cxn modelId="{85471EC0-040D-4753-A127-98B97352B565}" type="presParOf" srcId="{56F86AFD-E067-4199-89F0-54EE000807F4}" destId="{7EF4B0EB-38A8-447B-9F7D-28936B58A64B}" srcOrd="6" destOrd="0" presId="urn:microsoft.com/office/officeart/2005/8/layout/radial2"/>
    <dgm:cxn modelId="{025A8BE2-2839-49DD-B9A6-AC9D27B7AE3A}" type="presParOf" srcId="{7EF4B0EB-38A8-447B-9F7D-28936B58A64B}" destId="{D30F74C3-6BA6-4E0D-9C0A-D7FBA61723FE}" srcOrd="0" destOrd="0" presId="urn:microsoft.com/office/officeart/2005/8/layout/radial2"/>
    <dgm:cxn modelId="{D957F66E-BD28-4857-B850-6CA2A7AF1280}" type="presParOf" srcId="{7EF4B0EB-38A8-447B-9F7D-28936B58A64B}" destId="{B1FF63A9-F92B-40C4-98FE-474DCE79528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700" kern="1200" dirty="0" err="1" smtClean="0"/>
            <a:t>SearchEvent</a:t>
          </a:r>
          <a:r>
            <a:rPr lang="it-IT" sz="700" kern="1200" dirty="0" smtClean="0"/>
            <a:t> Form</a:t>
          </a:r>
          <a:endParaRPr lang="it-IT" sz="7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B19756-58EE-4AE4-951A-384924DB80D7}">
      <dsp:nvSpPr>
        <dsp:cNvPr id="0" name=""/>
        <dsp:cNvSpPr/>
      </dsp:nvSpPr>
      <dsp:spPr>
        <a:xfrm rot="2561600">
          <a:off x="1169909" y="1770449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8B017-4C58-4DEF-8A1A-DF74DBA31981}">
      <dsp:nvSpPr>
        <dsp:cNvPr id="0" name=""/>
        <dsp:cNvSpPr/>
      </dsp:nvSpPr>
      <dsp:spPr>
        <a:xfrm>
          <a:off x="1220935" y="1246441"/>
          <a:ext cx="35887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5887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2046">
          <a:off x="1172081" y="726870"/>
          <a:ext cx="366961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66961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185214" y="666021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389002" y="-7201"/>
          <a:ext cx="760063" cy="7600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500311" y="104108"/>
        <a:ext cx="537445" cy="537445"/>
      </dsp:txXfrm>
    </dsp:sp>
    <dsp:sp modelId="{A125559B-249B-4D22-B9FA-2062188338E7}">
      <dsp:nvSpPr>
        <dsp:cNvPr id="0" name=""/>
        <dsp:cNvSpPr/>
      </dsp:nvSpPr>
      <dsp:spPr>
        <a:xfrm>
          <a:off x="1579811" y="854438"/>
          <a:ext cx="841661" cy="8416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3069" y="977696"/>
        <a:ext cx="595145" cy="595145"/>
      </dsp:txXfrm>
    </dsp:sp>
    <dsp:sp modelId="{D30F74C3-6BA6-4E0D-9C0A-D7FBA61723FE}">
      <dsp:nvSpPr>
        <dsp:cNvPr id="0" name=""/>
        <dsp:cNvSpPr/>
      </dsp:nvSpPr>
      <dsp:spPr>
        <a:xfrm>
          <a:off x="1407106" y="181215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 </a:t>
          </a:r>
          <a:br>
            <a:rPr lang="it-IT" sz="900" kern="1200" dirty="0" smtClean="0"/>
          </a:br>
          <a:r>
            <a:rPr lang="it-IT" sz="900" kern="1200" dirty="0" err="1" smtClean="0"/>
            <a:t>Filter</a:t>
          </a:r>
          <a:r>
            <a:rPr lang="it-IT" sz="900" kern="1200" dirty="0" smtClean="0"/>
            <a:t/>
          </a:r>
          <a:br>
            <a:rPr lang="it-IT" sz="900" kern="1200" dirty="0" smtClean="0"/>
          </a:b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514173" y="1919226"/>
        <a:ext cx="516963" cy="51696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17/11/2014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2" name="BackNormal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1720" y="2924944"/>
            <a:ext cx="3960440" cy="2016224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24" name="IFiltr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91879" y="2132972"/>
            <a:ext cx="2088233" cy="791972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972"/>
            <a:ext cx="8826574" cy="4040526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26" name="BackFaded2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2709" y="2933805"/>
            <a:ext cx="3960440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5" name="IFiltroFaded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88023" y="2124111"/>
            <a:ext cx="2088233" cy="791972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Decorator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Template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OC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341106717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444208" y="2810616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4" grpId="1" build="p"/>
      <p:bldP spid="5" grpId="0" build="allAtOnce"/>
      <p:bldP spid="5" grpId="1" build="allAtOnce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83659"/>
              </p:ext>
            </p:extLst>
          </p:nvPr>
        </p:nvGraphicFramePr>
        <p:xfrm>
          <a:off x="899592" y="2492896"/>
          <a:ext cx="746760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14" name="Immagin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770875"/>
              </p:ext>
            </p:extLst>
          </p:nvPr>
        </p:nvGraphicFramePr>
        <p:xfrm>
          <a:off x="755576" y="2852936"/>
          <a:ext cx="7467600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Utente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1026" name="Picture 2" descr="E:\GITHUB\DynamiCal\WIP\Diagrammi Classi\Diagramma delle Classi di Anali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592803"/>
            <a:ext cx="6984776" cy="51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2050" name="Picture 2" descr="E:\GITHUB\DynamiCal\WIP\Diagrammi Classi\DCA Calend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98" y="1677160"/>
            <a:ext cx="6072405" cy="49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3074" name="Picture 2" descr="E:\GITHUB\DynamiCal\WIP\Diagrammi Classi\DCA Modello + Periodici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1611080"/>
            <a:ext cx="6372708" cy="50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098" name="Picture 2" descr="E:\GITHUB\DynamiCal\WIP\Diagrammi Classi\DCA Filt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6" y="1628800"/>
            <a:ext cx="6350928" cy="50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1593</TotalTime>
  <Words>875</Words>
  <Application>Microsoft Office PowerPoint</Application>
  <PresentationFormat>Presentazione su schermo (4:3)</PresentationFormat>
  <Paragraphs>172</Paragraphs>
  <Slides>15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Wingdings</vt:lpstr>
      <vt:lpstr>Wingdings 2</vt:lpstr>
      <vt:lpstr>Griglia</vt:lpstr>
      <vt:lpstr>DynamiCal</vt:lpstr>
      <vt:lpstr>Descrizione del problema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Tommaso Madonia</cp:lastModifiedBy>
  <cp:revision>64</cp:revision>
  <dcterms:created xsi:type="dcterms:W3CDTF">2014-11-14T09:08:16Z</dcterms:created>
  <dcterms:modified xsi:type="dcterms:W3CDTF">2014-11-17T12:26:55Z</dcterms:modified>
</cp:coreProperties>
</file>